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58" r:id="rId5"/>
    <p:sldId id="259" r:id="rId7"/>
    <p:sldId id="261" r:id="rId8"/>
    <p:sldId id="262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38" y="-102"/>
      </p:cViewPr>
      <p:guideLst>
        <p:guide orient="horz" pos="2136"/>
        <p:guide pos="2944"/>
      </p:guideLst>
    </p:cSldViewPr>
  </p:slide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6147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algn="r" fontAlgn="base"/>
            <a:fld id="{BB962C8B-B14F-4D97-AF65-F5344CB8AC3E}" type="datetimeFigureOut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148" name="Rectangle 4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9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50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fontAlgn="base"/>
            <a:endParaRPr lang="en-US" altLang="x-none" sz="1200" strike="noStrike" noProof="1" dirty="0"/>
          </a:p>
        </p:txBody>
      </p:sp>
      <p:sp>
        <p:nvSpPr>
          <p:cNvPr id="6151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/>
          </p:cNvSpPr>
          <p:nvPr>
            <p:ph type="sldImg"/>
          </p:nvPr>
        </p:nvSpPr>
        <p:spPr>
          <a:ln/>
        </p:spPr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anchor="ctr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/>
          </p:cNvSpPr>
          <p:nvPr>
            <p:ph type="sldImg"/>
          </p:nvPr>
        </p:nvSpPr>
        <p:spPr>
          <a:ln/>
        </p:spPr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anchor="ctr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/>
          </p:cNvSpPr>
          <p:nvPr>
            <p:ph type="sldImg"/>
          </p:nvPr>
        </p:nvSpPr>
        <p:spPr>
          <a:ln/>
        </p:spPr>
      </p:sp>
      <p:sp>
        <p:nvSpPr>
          <p:cNvPr id="12290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anchor="ctr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09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KSO_BT1"/>
          <p:cNvSpPr>
            <a:spLocks noGrp="1"/>
          </p:cNvSpPr>
          <p:nvPr>
            <p:ph type="ctrTitle"/>
          </p:nvPr>
        </p:nvSpPr>
        <p:spPr>
          <a:xfrm>
            <a:off x="685800" y="2138363"/>
            <a:ext cx="7772400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 algn="ctr">
              <a:defRPr sz="3600" kern="1200">
                <a:solidFill>
                  <a:schemeClr val="accent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079" name="KSO_BC1"/>
          <p:cNvSpPr>
            <a:spLocks noGrp="1"/>
          </p:cNvSpPr>
          <p:nvPr>
            <p:ph type="subTitle" idx="1"/>
          </p:nvPr>
        </p:nvSpPr>
        <p:spPr>
          <a:xfrm>
            <a:off x="1371600" y="3727450"/>
            <a:ext cx="6400800" cy="4111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>
              <a:buNone/>
              <a:defRPr sz="1800" kern="1200">
                <a:solidFill>
                  <a:schemeClr val="accent2"/>
                </a:solidFill>
              </a:defRPr>
            </a:lvl1pPr>
            <a:lvl2pPr marL="0" lvl="1" indent="0" algn="ctr">
              <a:buNone/>
              <a:defRPr sz="1800" kern="1200">
                <a:solidFill>
                  <a:schemeClr val="accent2"/>
                </a:solidFill>
              </a:defRPr>
            </a:lvl2pPr>
            <a:lvl3pPr marL="914400" lvl="2" indent="-914400" algn="ctr">
              <a:buNone/>
              <a:defRPr sz="1800" kern="1200">
                <a:solidFill>
                  <a:schemeClr val="accent2"/>
                </a:solidFill>
              </a:defRPr>
            </a:lvl3pPr>
            <a:lvl4pPr marL="1371600" lvl="3" indent="-1371600" algn="ctr">
              <a:buNone/>
              <a:defRPr sz="1800" kern="1200">
                <a:solidFill>
                  <a:schemeClr val="accent2"/>
                </a:solidFill>
              </a:defRPr>
            </a:lvl4pPr>
            <a:lvl5pPr marL="1828800" lvl="4" indent="-1828800" algn="ctr">
              <a:buNone/>
              <a:defRPr sz="1800" kern="1200">
                <a:solidFill>
                  <a:schemeClr val="accent2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3075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076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fontAlgn="base"/>
            <a:endParaRPr lang="zh-CN" altLang="en-US" strike="noStrike" noProof="1" dirty="0"/>
          </a:p>
        </p:txBody>
      </p:sp>
      <p:sp>
        <p:nvSpPr>
          <p:cNvPr id="3077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2841" cy="5354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184275"/>
            <a:ext cx="4062841" cy="5354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9863"/>
            <a:ext cx="2072878" cy="63690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9863"/>
            <a:ext cx="6098468" cy="63690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图片 9"/>
          <p:cNvPicPr>
            <a:picLocks noChangeAspect="1"/>
          </p:cNvPicPr>
          <p:nvPr/>
        </p:nvPicPr>
        <p:blipFill>
          <a:blip r:embed="rId2"/>
          <a:srcRect r="4445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8"/>
          <p:cNvPicPr>
            <a:picLocks noChangeAspect="1"/>
          </p:cNvPicPr>
          <p:nvPr/>
        </p:nvPicPr>
        <p:blipFill>
          <a:blip r:embed="rId3"/>
          <a:srcRect r="24072" b="6601"/>
          <a:stretch>
            <a:fillRect/>
          </a:stretch>
        </p:blipFill>
        <p:spPr>
          <a:xfrm>
            <a:off x="8356600" y="5989638"/>
            <a:ext cx="774700" cy="868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KSO_BT1"/>
          <p:cNvSpPr>
            <a:spLocks noGrp="1"/>
          </p:cNvSpPr>
          <p:nvPr>
            <p:ph type="ctrTitle"/>
          </p:nvPr>
        </p:nvSpPr>
        <p:spPr>
          <a:xfrm>
            <a:off x="685800" y="2566988"/>
            <a:ext cx="4354513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128" name="KSO_BC1"/>
          <p:cNvSpPr>
            <a:spLocks noGrp="1"/>
          </p:cNvSpPr>
          <p:nvPr>
            <p:ph type="subTitle" idx="1"/>
          </p:nvPr>
        </p:nvSpPr>
        <p:spPr>
          <a:xfrm>
            <a:off x="687388" y="4083050"/>
            <a:ext cx="4349750" cy="3841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>
              <a:buNone/>
              <a:defRPr sz="1600" kern="1200">
                <a:solidFill>
                  <a:schemeClr val="accent2"/>
                </a:solidFill>
              </a:defRPr>
            </a:lvl1pPr>
            <a:lvl2pPr marL="0" lvl="1" indent="0" algn="ctr">
              <a:buNone/>
              <a:defRPr sz="1600" kern="1200">
                <a:solidFill>
                  <a:schemeClr val="accent2"/>
                </a:solidFill>
              </a:defRPr>
            </a:lvl2pPr>
            <a:lvl3pPr marL="914400" lvl="2" indent="-914400" algn="ctr">
              <a:buNone/>
              <a:defRPr sz="1600" kern="1200">
                <a:solidFill>
                  <a:schemeClr val="accent2"/>
                </a:solidFill>
              </a:defRPr>
            </a:lvl3pPr>
            <a:lvl4pPr marL="1371600" lvl="3" indent="-1371600" algn="ctr">
              <a:buNone/>
              <a:defRPr sz="1600" kern="1200">
                <a:solidFill>
                  <a:schemeClr val="accent2"/>
                </a:solidFill>
              </a:defRPr>
            </a:lvl4pPr>
            <a:lvl5pPr marL="1828800" lvl="4" indent="-1828800" algn="ctr">
              <a:buNone/>
              <a:defRPr sz="1600" kern="1200">
                <a:solidFill>
                  <a:schemeClr val="accent2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5124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125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fontAlgn="base"/>
            <a:endParaRPr lang="zh-CN" altLang="en-US" strike="noStrike" noProof="1" dirty="0"/>
          </a:p>
        </p:txBody>
      </p:sp>
      <p:sp>
        <p:nvSpPr>
          <p:cNvPr id="5126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2841" cy="5354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184275"/>
            <a:ext cx="4062841" cy="5354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6941" y="254000"/>
            <a:ext cx="2073672" cy="628491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100803" cy="628491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82550"/>
            <a:ext cx="9144000" cy="678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1200">
                <a:solidFill>
                  <a:srgbClr val="919293"/>
                </a:solidFill>
              </a:defRPr>
            </a:lvl1pPr>
          </a:lstStyle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052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1200">
                <a:solidFill>
                  <a:srgbClr val="919293"/>
                </a:solidFill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2053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r">
              <a:defRPr sz="1200">
                <a:solidFill>
                  <a:srgbClr val="919293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2054" name="KSO_BT1"/>
          <p:cNvSpPr>
            <a:spLocks noGrp="1"/>
          </p:cNvSpPr>
          <p:nvPr>
            <p:ph type="title"/>
          </p:nvPr>
        </p:nvSpPr>
        <p:spPr>
          <a:xfrm>
            <a:off x="419100" y="169863"/>
            <a:ext cx="8291513" cy="730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5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28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2" charset="2"/>
        <a:buChar char=""/>
        <a:defRPr sz="2400" b="0" i="0" u="none" kern="1200" baseline="0">
          <a:solidFill>
            <a:srgbClr val="1A93C8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20000"/>
        </a:lnSpc>
        <a:spcBef>
          <a:spcPct val="0"/>
        </a:spcBef>
        <a:spcAft>
          <a:spcPts val="600"/>
        </a:spcAft>
        <a:buClr>
          <a:srgbClr val="A1BBEE"/>
        </a:buClr>
        <a:buFont typeface="幼圆" panose="02010509060101010101" pitchFamily="1" charset="-122"/>
        <a:buChar char=" 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56600" y="5989638"/>
            <a:ext cx="774700" cy="868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1200">
                <a:solidFill>
                  <a:srgbClr val="9D9D9D"/>
                </a:solidFill>
              </a:defRPr>
            </a:lvl1pPr>
          </a:lstStyle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10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1200">
                <a:solidFill>
                  <a:srgbClr val="9D9D9D"/>
                </a:solidFill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410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r">
              <a:defRPr sz="1200">
                <a:solidFill>
                  <a:srgbClr val="9D9D9D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3079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80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b="0" i="0" u="none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20000"/>
        </a:lnSpc>
        <a:spcBef>
          <a:spcPct val="0"/>
        </a:spcBef>
        <a:spcAft>
          <a:spcPts val="600"/>
        </a:spcAft>
        <a:buClr>
          <a:srgbClr val="DABE8B"/>
        </a:buClr>
        <a:buFont typeface="幼圆" panose="02010509060101010101" pitchFamily="1" charset="-122"/>
        <a:buChar char=" 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image" Target="../media/image26.jpeg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7" Type="http://schemas.openxmlformats.org/officeDocument/2006/relationships/image" Target="../media/image31.jpe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文本框 4"/>
          <p:cNvSpPr txBox="1"/>
          <p:nvPr/>
        </p:nvSpPr>
        <p:spPr>
          <a:xfrm>
            <a:off x="5753100" y="666750"/>
            <a:ext cx="2973388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 b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BF-P056 RATTAN DOG HOUSE WITH DOOR AND ROOF</a:t>
            </a:r>
            <a:endParaRPr lang="en-US" altLang="zh-CN" sz="1400" b="1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0" name="文本框 9"/>
          <p:cNvSpPr txBox="1"/>
          <p:nvPr/>
        </p:nvSpPr>
        <p:spPr>
          <a:xfrm>
            <a:off x="3079750" y="4149725"/>
            <a:ext cx="2543175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 b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BF-P062 RATTAN DOG BED, UNIQUE  WEAVING PATTERN </a:t>
            </a:r>
            <a:endParaRPr lang="en-US" altLang="zh-CN" sz="1400" b="1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1" name="图片 1" descr="BOOMFORTUNE-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95250"/>
            <a:ext cx="1804988" cy="1165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7" name="矩形 8193" descr="water"/>
          <p:cNvSpPr/>
          <p:nvPr/>
        </p:nvSpPr>
        <p:spPr>
          <a:xfrm>
            <a:off x="6670675" y="258763"/>
            <a:ext cx="24003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fontAlgn="base"/>
            <a:r>
              <a:rPr lang="zh-CN" altLang="en-US" sz="1800" b="1" i="1" strike="noStrike" noProof="1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107763" dir="13499999" sx="125000" sy="125000" rotWithShape="0">
                    <a:srgbClr val="C7DFD3">
                      <a:alpha val="76999"/>
                    </a:srgbClr>
                  </a:outerShdw>
                </a:effectLst>
                <a:latin typeface="Cambria" panose="02040503050406030204" charset="0"/>
                <a:ea typeface="Cambria" panose="02040503050406030204" charset="0"/>
                <a:cs typeface="+mn-cs"/>
              </a:rPr>
              <a:t>Your Yard, Your Dream!</a:t>
            </a:r>
            <a:endParaRPr lang="zh-CN" altLang="en-US" sz="1800" b="1" i="1" strike="noStrike" noProof="1"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107763" dir="13499999" sx="125000" sy="125000" rotWithShape="0">
                  <a:srgbClr val="C7DFD3">
                    <a:alpha val="76999"/>
                  </a:srgbClr>
                </a:outerShdw>
              </a:effectLst>
              <a:latin typeface="Cambria" panose="02040503050406030204" charset="0"/>
              <a:ea typeface="Cambria" panose="02040503050406030204" charset="0"/>
            </a:endParaRPr>
          </a:p>
        </p:txBody>
      </p:sp>
      <p:pic>
        <p:nvPicPr>
          <p:cNvPr id="7173" name="图片 2" descr="5-主图模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118" y="249873"/>
            <a:ext cx="3476625" cy="3476625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174" name="图片 3" descr="IMG_71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213" y="1335088"/>
            <a:ext cx="1878012" cy="2101850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175" name="图片 4" descr="5-百色背景-模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645" y="3735070"/>
            <a:ext cx="3000375" cy="2879725"/>
          </a:xfrm>
          <a:prstGeom prst="ellipse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176" name="图片 7" descr="6-百色背景-模特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85" y="4137025"/>
            <a:ext cx="2783205" cy="2076450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文本框 1"/>
          <p:cNvSpPr txBox="1"/>
          <p:nvPr/>
        </p:nvSpPr>
        <p:spPr>
          <a:xfrm>
            <a:off x="3457575" y="5884544"/>
            <a:ext cx="2229485" cy="30670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LET'S PLAY TOGETHER</a:t>
            </a:r>
            <a:endParaRPr lang="en-US" altLang="zh-CN" sz="1400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78" name="文本框 2"/>
          <p:cNvSpPr txBox="1"/>
          <p:nvPr/>
        </p:nvSpPr>
        <p:spPr>
          <a:xfrm>
            <a:off x="0" y="1560830"/>
            <a:ext cx="2210435" cy="1610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r>
              <a:rPr lang="zh-CN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charset="0"/>
                <a:ea typeface="宋体" panose="02010600030101010101" pitchFamily="2" charset="-122"/>
                <a:cs typeface="Book Antiqua" panose="02040602050305030304" charset="0"/>
              </a:rPr>
              <a:t>Boomfortune weave your dream home by hands！</a:t>
            </a:r>
            <a:endParaRPr lang="zh-CN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charset="0"/>
              <a:ea typeface="宋体" panose="02010600030101010101" pitchFamily="2" charset="-122"/>
              <a:cs typeface="Book Antiqua" panose="0204060205030503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矩形 8193" descr="water"/>
          <p:cNvSpPr/>
          <p:nvPr/>
        </p:nvSpPr>
        <p:spPr>
          <a:xfrm>
            <a:off x="6696075" y="161925"/>
            <a:ext cx="24003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fontAlgn="base"/>
            <a:r>
              <a:rPr lang="zh-CN" altLang="en-US" sz="1800" b="1" i="1" strike="noStrike" noProof="1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107763" dir="13499999" sx="125000" sy="125000" rotWithShape="0">
                    <a:srgbClr val="C7DFD3">
                      <a:alpha val="76999"/>
                    </a:srgbClr>
                  </a:outerShdw>
                </a:effectLst>
                <a:latin typeface="Cambria" panose="02040503050406030204" charset="0"/>
                <a:ea typeface="Cambria" panose="02040503050406030204" charset="0"/>
                <a:cs typeface="+mn-cs"/>
              </a:rPr>
              <a:t>Your Yard, Your Dream!</a:t>
            </a:r>
            <a:endParaRPr lang="zh-CN" altLang="en-US" sz="1800" b="1" i="1" strike="noStrike" noProof="1"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107763" dir="13499999" sx="125000" sy="125000" rotWithShape="0">
                  <a:srgbClr val="C7DFD3">
                    <a:alpha val="76999"/>
                  </a:srgbClr>
                </a:outerShdw>
              </a:effectLst>
              <a:latin typeface="Cambria" panose="02040503050406030204" charset="0"/>
              <a:ea typeface="Cambria" panose="0204050305040603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58526" y="3823969"/>
            <a:ext cx="2237106" cy="5181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Pet Furniture</a:t>
            </a:r>
            <a:endParaRPr lang="en-US" altLang="zh-CN" sz="28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pic>
        <p:nvPicPr>
          <p:cNvPr id="921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0" y="731838"/>
            <a:ext cx="2012950" cy="19240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220" name="文本框 3"/>
          <p:cNvSpPr txBox="1"/>
          <p:nvPr/>
        </p:nvSpPr>
        <p:spPr>
          <a:xfrm>
            <a:off x="2297113" y="223838"/>
            <a:ext cx="41322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600" b="1">
                <a:latin typeface="Arial" panose="020B0604020202020204" pitchFamily="34" charset="0"/>
                <a:ea typeface="宋体" panose="02010600030101010101" pitchFamily="2" charset="-122"/>
              </a:rPr>
              <a:t>BF-P058 CYLINDER RATTAN PET BED </a:t>
            </a:r>
            <a:endParaRPr lang="en-US" altLang="zh-CN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文本框 7"/>
          <p:cNvSpPr txBox="1"/>
          <p:nvPr/>
        </p:nvSpPr>
        <p:spPr>
          <a:xfrm>
            <a:off x="0" y="4916488"/>
            <a:ext cx="3175000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600" b="1">
                <a:latin typeface="Arial" panose="020B0604020202020204" pitchFamily="34" charset="0"/>
                <a:ea typeface="宋体" panose="02010600030101010101" pitchFamily="2" charset="-122"/>
              </a:rPr>
              <a:t>BF-P059 </a:t>
            </a:r>
            <a:endParaRPr lang="en-US" altLang="zh-CN" sz="16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 b="1">
                <a:latin typeface="Arial" panose="020B0604020202020204" pitchFamily="34" charset="0"/>
                <a:ea typeface="宋体" panose="02010600030101010101" pitchFamily="2" charset="-122"/>
              </a:rPr>
              <a:t>WAIST SHAPE </a:t>
            </a:r>
            <a:endParaRPr lang="en-US" altLang="zh-CN" sz="16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 b="1">
                <a:latin typeface="Arial" panose="020B0604020202020204" pitchFamily="34" charset="0"/>
                <a:ea typeface="宋体" panose="02010600030101010101" pitchFamily="2" charset="-122"/>
              </a:rPr>
              <a:t>PET SOFA</a:t>
            </a:r>
            <a:endParaRPr lang="en-US" altLang="zh-CN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2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238" y="4835525"/>
            <a:ext cx="1801812" cy="174466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左右箭头 10"/>
          <p:cNvSpPr/>
          <p:nvPr/>
        </p:nvSpPr>
        <p:spPr>
          <a:xfrm>
            <a:off x="5908675" y="5137150"/>
            <a:ext cx="219075" cy="198438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224" name="文本框 11"/>
          <p:cNvSpPr txBox="1"/>
          <p:nvPr/>
        </p:nvSpPr>
        <p:spPr>
          <a:xfrm>
            <a:off x="6824663" y="5526088"/>
            <a:ext cx="2416175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</a:rPr>
              <a:t>BF-P057 </a:t>
            </a:r>
            <a:endParaRPr lang="en-US" altLang="zh-CN" sz="1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</a:rPr>
              <a:t>DRUM SHAPE RATTAN WOVEN PET BED </a:t>
            </a:r>
            <a:endParaRPr lang="en-US" altLang="zh-CN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5" name="图片 1" descr="BOOMFORTUNE-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95250"/>
            <a:ext cx="1933575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图片 3" descr="1白色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863" y="596900"/>
            <a:ext cx="2798762" cy="2797175"/>
          </a:xfrm>
          <a:prstGeom prst="ellipse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227" name="图片 5" descr="E-_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362" y="2830512"/>
            <a:ext cx="2498725" cy="2505075"/>
          </a:xfrm>
          <a:prstGeom prst="ellipse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228" name="图片 6" descr="04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50" y="2103438"/>
            <a:ext cx="2690813" cy="2484437"/>
          </a:xfrm>
          <a:prstGeom prst="ellipse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229" name="图片 7" descr="RY-D059-4(finished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3225" y="4835525"/>
            <a:ext cx="2328863" cy="2028825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2" descr="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1400175"/>
            <a:ext cx="3155950" cy="2035175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241" name="矩形 8193" descr="water"/>
          <p:cNvSpPr/>
          <p:nvPr/>
        </p:nvSpPr>
        <p:spPr>
          <a:xfrm>
            <a:off x="6699250" y="95250"/>
            <a:ext cx="24003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fontAlgn="base"/>
            <a:r>
              <a:rPr lang="zh-CN" altLang="en-US" sz="1800" b="1" i="1" strike="noStrike" noProof="1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107763" dir="13499999" sx="125000" sy="125000" rotWithShape="0">
                    <a:srgbClr val="C7DFD3">
                      <a:alpha val="76999"/>
                    </a:srgbClr>
                  </a:outerShdw>
                </a:effectLst>
                <a:latin typeface="Cambria" panose="02040503050406030204" charset="0"/>
                <a:ea typeface="Cambria" panose="02040503050406030204" charset="0"/>
                <a:cs typeface="+mn-ea"/>
              </a:rPr>
              <a:t>Your Yard, Your Dream!</a:t>
            </a:r>
            <a:endParaRPr lang="zh-CN" altLang="en-US" sz="1800" b="1" i="1" strike="noStrike" noProof="1"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107763" dir="13499999" sx="125000" sy="125000" rotWithShape="0">
                  <a:srgbClr val="C7DFD3">
                    <a:alpha val="76999"/>
                  </a:srgbClr>
                </a:outerShdw>
              </a:effectLst>
              <a:latin typeface="Cambria" panose="02040503050406030204" charset="0"/>
              <a:ea typeface="Cambria" panose="02040503050406030204" charset="0"/>
            </a:endParaRPr>
          </a:p>
        </p:txBody>
      </p:sp>
      <p:sp>
        <p:nvSpPr>
          <p:cNvPr id="11267" name="文本框 2"/>
          <p:cNvSpPr txBox="1"/>
          <p:nvPr/>
        </p:nvSpPr>
        <p:spPr>
          <a:xfrm>
            <a:off x="3213100" y="5405438"/>
            <a:ext cx="5121275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</a:rPr>
              <a:t>BF-P046 </a:t>
            </a:r>
            <a:endParaRPr lang="en-US" altLang="zh-CN" sz="1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</a:rPr>
              <a:t>PET SOFA BED WITH HANDLES, STACKABLE WITH DIFFERENT SIZES, RATTAN CORDS UNDERNEATH FOR STRONG SUPPORT;  </a:t>
            </a:r>
            <a:endParaRPr lang="en-US" altLang="zh-CN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文本框 4"/>
          <p:cNvSpPr txBox="1"/>
          <p:nvPr/>
        </p:nvSpPr>
        <p:spPr>
          <a:xfrm>
            <a:off x="3544888" y="2906713"/>
            <a:ext cx="32194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</a:rPr>
              <a:t>BF-P049 RATTAN WOVEN WHOLE PET BED </a:t>
            </a:r>
            <a:endParaRPr lang="en-US" altLang="zh-CN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9" name="文本框 6"/>
          <p:cNvSpPr txBox="1"/>
          <p:nvPr/>
        </p:nvSpPr>
        <p:spPr>
          <a:xfrm>
            <a:off x="306388" y="3392488"/>
            <a:ext cx="26574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600" b="1">
                <a:latin typeface="Arial" panose="020B0604020202020204" pitchFamily="34" charset="0"/>
                <a:ea typeface="宋体" panose="02010600030101010101" pitchFamily="2" charset="-122"/>
              </a:rPr>
              <a:t>BF-P050 BOAT SHAPE RATTAN PET BED</a:t>
            </a:r>
            <a:endParaRPr lang="en-US" altLang="zh-CN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35910" y="6169660"/>
            <a:ext cx="3677917" cy="688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i="1" u="sng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charset="0"/>
                <a:ea typeface="宋体" panose="02010600030101010101" pitchFamily="2" charset="-122"/>
                <a:cs typeface="+mn-ea"/>
                <a:sym typeface="+mn-ea"/>
              </a:rPr>
              <a:t>Pet Furniture</a:t>
            </a:r>
            <a:endParaRPr lang="en-US" altLang="zh-CN" sz="3600" i="1" u="sng" noProof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 panose="020B0A0402010202020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pic>
        <p:nvPicPr>
          <p:cNvPr id="11271" name="图片 1" descr="BOOMFORTUNE-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95250"/>
            <a:ext cx="1860550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图片 3" descr="1793e9e22657f82e10eab9c21e745a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" y="4267200"/>
            <a:ext cx="2971800" cy="2479675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273" name="图片 4" descr="1-白色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675" y="3792538"/>
            <a:ext cx="2149475" cy="1612900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274" name="图片 5" descr="5-白色背景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325" y="3730625"/>
            <a:ext cx="2028825" cy="1674813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276" name="图片 6" descr="7-主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487" y="482600"/>
            <a:ext cx="3371850" cy="2295525"/>
          </a:xfrm>
          <a:prstGeom prst="plaque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 descr="IMG_20210424_1333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828790" y="1040130"/>
            <a:ext cx="2141220" cy="1446530"/>
          </a:xfrm>
          <a:prstGeom prst="ellipse">
            <a:avLst/>
          </a:prstGeom>
          <a:ln>
            <a:solidFill>
              <a:srgbClr val="92D050"/>
            </a:solidFill>
          </a:ln>
        </p:spPr>
      </p:pic>
      <p:sp>
        <p:nvSpPr>
          <p:cNvPr id="11277" name="文本框 8"/>
          <p:cNvSpPr txBox="1"/>
          <p:nvPr/>
        </p:nvSpPr>
        <p:spPr>
          <a:xfrm>
            <a:off x="6935788" y="2549525"/>
            <a:ext cx="1817687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</a:rPr>
              <a:t>WATERPROOF CUSHION COVERS FOR ALL PET SOFA BED</a:t>
            </a:r>
            <a:endParaRPr lang="en-US" altLang="zh-CN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4" descr="BOOMFORTUNE-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675" y="185738"/>
            <a:ext cx="1858963" cy="120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1" name="矩形 8193" descr="water"/>
          <p:cNvSpPr/>
          <p:nvPr/>
        </p:nvSpPr>
        <p:spPr>
          <a:xfrm>
            <a:off x="6699250" y="95250"/>
            <a:ext cx="24003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fontAlgn="base"/>
            <a:r>
              <a:rPr lang="zh-CN" altLang="en-US" sz="1800" b="1" i="1" strike="noStrike" noProof="1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107763" dir="13499999" sx="125000" sy="125000" rotWithShape="0">
                    <a:srgbClr val="C7DFD3">
                      <a:alpha val="76999"/>
                    </a:srgbClr>
                  </a:outerShdw>
                </a:effectLst>
                <a:latin typeface="Cambria" panose="02040503050406030204" charset="0"/>
                <a:ea typeface="Cambria" panose="02040503050406030204" charset="0"/>
                <a:cs typeface="+mn-ea"/>
              </a:rPr>
              <a:t>Your Yard, Your Dream!</a:t>
            </a:r>
            <a:endParaRPr lang="zh-CN" altLang="en-US" sz="1800" b="1" i="1" strike="noStrike" noProof="1"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107763" dir="13499999" sx="125000" sy="125000" rotWithShape="0">
                  <a:srgbClr val="C7DFD3">
                    <a:alpha val="76999"/>
                  </a:srgbClr>
                </a:outerShdw>
              </a:effectLst>
              <a:latin typeface="Cambria" panose="02040503050406030204" charset="0"/>
              <a:ea typeface="Cambria" panose="02040503050406030204" charset="0"/>
            </a:endParaRPr>
          </a:p>
        </p:txBody>
      </p:sp>
      <p:pic>
        <p:nvPicPr>
          <p:cNvPr id="13315" name="图片 5" descr="22"/>
          <p:cNvPicPr>
            <a:picLocks noChangeAspect="1"/>
          </p:cNvPicPr>
          <p:nvPr/>
        </p:nvPicPr>
        <p:blipFill>
          <a:blip r:embed="rId3"/>
          <a:srcRect r="-212"/>
          <a:stretch>
            <a:fillRect/>
          </a:stretch>
        </p:blipFill>
        <p:spPr>
          <a:xfrm>
            <a:off x="193675" y="1385888"/>
            <a:ext cx="4210050" cy="3484562"/>
          </a:xfrm>
          <a:prstGeom prst="ellipse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316" name="图片 6" descr="IMG_7123"/>
          <p:cNvPicPr>
            <a:picLocks noChangeAspect="1"/>
          </p:cNvPicPr>
          <p:nvPr/>
        </p:nvPicPr>
        <p:blipFill>
          <a:blip r:embed="rId4">
            <a:lum bright="12000"/>
          </a:blip>
          <a:srcRect t="-3061"/>
          <a:stretch>
            <a:fillRect/>
          </a:stretch>
        </p:blipFill>
        <p:spPr>
          <a:xfrm>
            <a:off x="193675" y="4884738"/>
            <a:ext cx="1990725" cy="1893887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317" name="图片 7" descr="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500" y="4899025"/>
            <a:ext cx="2484438" cy="1865313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318" name="文本框 8"/>
          <p:cNvSpPr txBox="1"/>
          <p:nvPr/>
        </p:nvSpPr>
        <p:spPr>
          <a:xfrm>
            <a:off x="2143125" y="796925"/>
            <a:ext cx="308133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</a:rPr>
              <a:t>BF-P061 KD RECT. DOG BED W/CUSHION</a:t>
            </a:r>
            <a:endParaRPr lang="en-US" altLang="zh-CN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19" name="图片 9" descr="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1013" y="555625"/>
            <a:ext cx="2519362" cy="2330450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320" name="文本框 10"/>
          <p:cNvSpPr txBox="1"/>
          <p:nvPr/>
        </p:nvSpPr>
        <p:spPr>
          <a:xfrm>
            <a:off x="5561013" y="2974975"/>
            <a:ext cx="3676650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</a:rPr>
              <a:t>BF-PCT052 CUBIC RATTAN PET BED</a:t>
            </a:r>
            <a:endParaRPr lang="en-US" altLang="zh-CN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21" name="图片 11" descr="088d68960f0f6e6b0ba8bf8de7b20e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4463" y="3827463"/>
            <a:ext cx="2500312" cy="2773362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322" name="文本框 12"/>
          <p:cNvSpPr txBox="1"/>
          <p:nvPr/>
        </p:nvSpPr>
        <p:spPr>
          <a:xfrm>
            <a:off x="7808913" y="4837113"/>
            <a:ext cx="1290637" cy="1168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</a:rPr>
              <a:t>BF-PCT053 RATTAN WOVEN LAZY CAT BED</a:t>
            </a:r>
            <a:endParaRPr lang="en-US" altLang="zh-CN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f9b4e182-51d0-4123-aec4-a6edf028fd10"/>
  <p:tag name="COMMONDATA" val="eyJoZGlkIjoiMzM3YmZlY2Q1NDY3N2U3ZjZlNTdhNjg2ZWM5Mzk2YT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50318A02PWBG">
  <a:themeElements>
    <a:clrScheme name="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628EE3"/>
      </a:accent2>
      <a:accent3>
        <a:srgbClr val="FFFFFF"/>
      </a:accent3>
      <a:accent4>
        <a:srgbClr val="333537"/>
      </a:accent4>
      <a:accent5>
        <a:srgbClr val="B1D7F1"/>
      </a:accent5>
      <a:accent6>
        <a:srgbClr val="577FCB"/>
      </a:accent6>
      <a:hlink>
        <a:srgbClr val="00B0F0"/>
      </a:hlink>
      <a:folHlink>
        <a:srgbClr val="AFB2B4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3D3F41"/>
        </a:dk1>
        <a:lt1>
          <a:srgbClr val="FFFFFF"/>
        </a:lt1>
        <a:dk2>
          <a:srgbClr val="3D3F41"/>
        </a:dk2>
        <a:lt2>
          <a:srgbClr val="EAF5FC"/>
        </a:lt2>
        <a:accent1>
          <a:srgbClr val="47B6E7"/>
        </a:accent1>
        <a:accent2>
          <a:srgbClr val="628EE3"/>
        </a:accent2>
        <a:accent3>
          <a:srgbClr val="FFFFFF"/>
        </a:accent3>
        <a:accent4>
          <a:srgbClr val="333537"/>
        </a:accent4>
        <a:accent5>
          <a:srgbClr val="B1D7F1"/>
        </a:accent5>
        <a:accent6>
          <a:srgbClr val="577FCB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000120150318A08PWBG">
  <a:themeElements>
    <a:clrScheme name="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15151"/>
      </a:accent4>
      <a:accent5>
        <a:srgbClr val="C1B9B3"/>
      </a:accent5>
      <a:accent6>
        <a:srgbClr val="AC8237"/>
      </a:accent6>
      <a:hlink>
        <a:srgbClr val="00B0F0"/>
      </a:hlink>
      <a:folHlink>
        <a:srgbClr val="AFB2B4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15151"/>
        </a:accent4>
        <a:accent5>
          <a:srgbClr val="C1B9B3"/>
        </a:accent5>
        <a:accent6>
          <a:srgbClr val="AC82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WPS 演示</Application>
  <PresentationFormat>在屏幕上显示</PresentationFormat>
  <Paragraphs>44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幼圆</vt:lpstr>
      <vt:lpstr>微软雅黑</vt:lpstr>
      <vt:lpstr>Wingdings 2</vt:lpstr>
      <vt:lpstr>Webdings</vt:lpstr>
      <vt:lpstr>黑体</vt:lpstr>
      <vt:lpstr>Wingdings</vt:lpstr>
      <vt:lpstr>Cambria</vt:lpstr>
      <vt:lpstr>Constantia</vt:lpstr>
      <vt:lpstr>Arabic Typesetting</vt:lpstr>
      <vt:lpstr>ksdb</vt:lpstr>
      <vt:lpstr>Segoe Print</vt:lpstr>
      <vt:lpstr>Arial Black</vt:lpstr>
      <vt:lpstr>Arial Unicode MS</vt:lpstr>
      <vt:lpstr>Times New Roman</vt:lpstr>
      <vt:lpstr>华文隶书</vt:lpstr>
      <vt:lpstr>Arial Narrow</vt:lpstr>
      <vt:lpstr>华文细黑</vt:lpstr>
      <vt:lpstr>方正姚体</vt:lpstr>
      <vt:lpstr>Malgun Gothic</vt:lpstr>
      <vt:lpstr>Microsoft JhengHei UI Light</vt:lpstr>
      <vt:lpstr>MS PGothic</vt:lpstr>
      <vt:lpstr>Bookman Old Style</vt:lpstr>
      <vt:lpstr>Book Antiqua</vt:lpstr>
      <vt:lpstr>华文中宋</vt:lpstr>
      <vt:lpstr>SimSun-ExtB</vt:lpstr>
      <vt:lpstr>Bahnschrift SemiBold SemiCondensed</vt:lpstr>
      <vt:lpstr>仿宋</vt:lpstr>
      <vt:lpstr>微软雅黑 Light</vt:lpstr>
      <vt:lpstr>隶书</vt:lpstr>
      <vt:lpstr>Microsoft JhengHei</vt:lpstr>
      <vt:lpstr>Microsoft YaHei UI Light</vt:lpstr>
      <vt:lpstr>Yu Gothic Medium</vt:lpstr>
      <vt:lpstr>如风似月行楷</vt:lpstr>
      <vt:lpstr>Bahnschrift Condensed</vt:lpstr>
      <vt:lpstr>Bahnschrift Light Condensed</vt:lpstr>
      <vt:lpstr>Bahnschrift SemiLight SemiCondensed</vt:lpstr>
      <vt:lpstr>默认设计模板</vt:lpstr>
      <vt:lpstr>A000120150318A02PWBG</vt:lpstr>
      <vt:lpstr>A000120150318A08PWBG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WPS_1606811830</cp:lastModifiedBy>
  <cp:revision>115</cp:revision>
  <dcterms:created xsi:type="dcterms:W3CDTF">2013-01-25T01:44:32Z</dcterms:created>
  <dcterms:modified xsi:type="dcterms:W3CDTF">2022-12-12T03:18:35Z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59E65BB21D2146C5B41B93A536C4638F</vt:lpwstr>
  </property>
</Properties>
</file>